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292" r:id="rId13"/>
    <p:sldId id="291" r:id="rId14"/>
    <p:sldId id="283" r:id="rId15"/>
    <p:sldId id="284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14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13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16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15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15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66.png"/><Relationship Id="rId5" Type="http://schemas.openxmlformats.org/officeDocument/2006/relationships/image" Target="../media/image113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64.png"/><Relationship Id="rId9" Type="http://schemas.openxmlformats.org/officeDocument/2006/relationships/image" Target="../media/image117.png"/><Relationship Id="rId14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42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14.png"/><Relationship Id="rId39" Type="http://schemas.openxmlformats.org/officeDocument/2006/relationships/image" Target="../media/image100.png"/><Relationship Id="rId21" Type="http://schemas.openxmlformats.org/officeDocument/2006/relationships/image" Target="../media/image84.png"/><Relationship Id="rId34" Type="http://schemas.openxmlformats.org/officeDocument/2006/relationships/image" Target="../media/image13.png"/><Relationship Id="rId42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1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4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0.png"/><Relationship Id="rId36" Type="http://schemas.openxmlformats.org/officeDocument/2006/relationships/image" Target="../media/image97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6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5.png"/><Relationship Id="rId38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4.png"/><Relationship Id="rId4" Type="http://schemas.openxmlformats.org/officeDocument/2006/relationships/image" Target="../media/image105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6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5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4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0.png"/><Relationship Id="rId27" Type="http://schemas.openxmlformats.org/officeDocument/2006/relationships/image" Target="../media/image137.png"/><Relationship Id="rId30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2E90452C-807E-CFE9-F182-8AD7FA15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25" y="2478822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66D1938F-264E-E968-3FFA-73078150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64" y="3790260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5651EF60-9CC3-51DD-EEAA-19B25A0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09" y="5105581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06BEB1-C39C-6D39-B5F0-16FB312E5A76}"/>
              </a:ext>
            </a:extLst>
          </p:cNvPr>
          <p:cNvSpPr/>
          <p:nvPr/>
        </p:nvSpPr>
        <p:spPr>
          <a:xfrm>
            <a:off x="8038867" y="3610566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B0795-2FB3-419B-8E32-A577D3F00394}"/>
              </a:ext>
            </a:extLst>
          </p:cNvPr>
          <p:cNvSpPr/>
          <p:nvPr/>
        </p:nvSpPr>
        <p:spPr>
          <a:xfrm>
            <a:off x="8060110" y="493519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AFD11-D138-EF48-7666-24F3CF06E1B4}"/>
              </a:ext>
            </a:extLst>
          </p:cNvPr>
          <p:cNvSpPr/>
          <p:nvPr/>
        </p:nvSpPr>
        <p:spPr>
          <a:xfrm>
            <a:off x="8038867" y="6253367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14728</TotalTime>
  <Words>579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136</cp:revision>
  <dcterms:created xsi:type="dcterms:W3CDTF">2023-07-26T17:49:20Z</dcterms:created>
  <dcterms:modified xsi:type="dcterms:W3CDTF">2024-10-09T19:18:24Z</dcterms:modified>
</cp:coreProperties>
</file>